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314" r:id="rId4"/>
    <p:sldId id="315" r:id="rId5"/>
    <p:sldId id="320" r:id="rId6"/>
    <p:sldId id="316" r:id="rId7"/>
    <p:sldId id="321" r:id="rId8"/>
    <p:sldId id="322" r:id="rId9"/>
    <p:sldId id="323" r:id="rId10"/>
    <p:sldId id="324" r:id="rId11"/>
    <p:sldId id="318" r:id="rId12"/>
    <p:sldId id="325" r:id="rId13"/>
    <p:sldId id="326" r:id="rId14"/>
    <p:sldId id="32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2E7"/>
    <a:srgbClr val="EFE6DA"/>
    <a:srgbClr val="F0E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62C8E8-9A6D-4177-A130-B2C8E5B8E5CD}" v="9" dt="2026-05-09T20:28:10.9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Halpin" userId="ae0022c6b97cb6c5" providerId="LiveId" clId="{EF131D7F-0004-4A52-B62F-39DC4CB4EB88}"/>
    <pc:docChg chg="undo custSel addSld delSld modSld sldOrd delMainMaster">
      <pc:chgData name="Daniel Halpin" userId="ae0022c6b97cb6c5" providerId="LiveId" clId="{EF131D7F-0004-4A52-B62F-39DC4CB4EB88}" dt="2026-05-09T20:35:36.914" v="341" actId="47"/>
      <pc:docMkLst>
        <pc:docMk/>
      </pc:docMkLst>
      <pc:sldChg chg="del">
        <pc:chgData name="Daniel Halpin" userId="ae0022c6b97cb6c5" providerId="LiveId" clId="{EF131D7F-0004-4A52-B62F-39DC4CB4EB88}" dt="2026-05-09T20:35:15.977" v="317" actId="47"/>
        <pc:sldMkLst>
          <pc:docMk/>
          <pc:sldMk cId="3290068428" sldId="257"/>
        </pc:sldMkLst>
      </pc:sldChg>
      <pc:sldChg chg="del">
        <pc:chgData name="Daniel Halpin" userId="ae0022c6b97cb6c5" providerId="LiveId" clId="{EF131D7F-0004-4A52-B62F-39DC4CB4EB88}" dt="2026-05-09T20:35:16.505" v="318" actId="47"/>
        <pc:sldMkLst>
          <pc:docMk/>
          <pc:sldMk cId="3988398184" sldId="258"/>
        </pc:sldMkLst>
      </pc:sldChg>
      <pc:sldChg chg="del">
        <pc:chgData name="Daniel Halpin" userId="ae0022c6b97cb6c5" providerId="LiveId" clId="{EF131D7F-0004-4A52-B62F-39DC4CB4EB88}" dt="2026-05-09T20:35:17.170" v="319" actId="47"/>
        <pc:sldMkLst>
          <pc:docMk/>
          <pc:sldMk cId="1641399287" sldId="259"/>
        </pc:sldMkLst>
      </pc:sldChg>
      <pc:sldChg chg="del">
        <pc:chgData name="Daniel Halpin" userId="ae0022c6b97cb6c5" providerId="LiveId" clId="{EF131D7F-0004-4A52-B62F-39DC4CB4EB88}" dt="2026-05-09T20:35:17.853" v="320" actId="47"/>
        <pc:sldMkLst>
          <pc:docMk/>
          <pc:sldMk cId="379708214" sldId="260"/>
        </pc:sldMkLst>
      </pc:sldChg>
      <pc:sldChg chg="del">
        <pc:chgData name="Daniel Halpin" userId="ae0022c6b97cb6c5" providerId="LiveId" clId="{EF131D7F-0004-4A52-B62F-39DC4CB4EB88}" dt="2026-05-09T20:35:18.514" v="321" actId="47"/>
        <pc:sldMkLst>
          <pc:docMk/>
          <pc:sldMk cId="3224042938" sldId="261"/>
        </pc:sldMkLst>
      </pc:sldChg>
      <pc:sldChg chg="del">
        <pc:chgData name="Daniel Halpin" userId="ae0022c6b97cb6c5" providerId="LiveId" clId="{EF131D7F-0004-4A52-B62F-39DC4CB4EB88}" dt="2026-05-09T20:35:19.133" v="322" actId="47"/>
        <pc:sldMkLst>
          <pc:docMk/>
          <pc:sldMk cId="687898074" sldId="262"/>
        </pc:sldMkLst>
      </pc:sldChg>
      <pc:sldChg chg="del">
        <pc:chgData name="Daniel Halpin" userId="ae0022c6b97cb6c5" providerId="LiveId" clId="{EF131D7F-0004-4A52-B62F-39DC4CB4EB88}" dt="2026-05-09T20:35:25.824" v="328" actId="47"/>
        <pc:sldMkLst>
          <pc:docMk/>
          <pc:sldMk cId="1759679147" sldId="264"/>
        </pc:sldMkLst>
      </pc:sldChg>
      <pc:sldChg chg="del">
        <pc:chgData name="Daniel Halpin" userId="ae0022c6b97cb6c5" providerId="LiveId" clId="{EF131D7F-0004-4A52-B62F-39DC4CB4EB88}" dt="2026-05-09T20:35:26.376" v="329" actId="47"/>
        <pc:sldMkLst>
          <pc:docMk/>
          <pc:sldMk cId="4075530048" sldId="265"/>
        </pc:sldMkLst>
      </pc:sldChg>
      <pc:sldChg chg="del">
        <pc:chgData name="Daniel Halpin" userId="ae0022c6b97cb6c5" providerId="LiveId" clId="{EF131D7F-0004-4A52-B62F-39DC4CB4EB88}" dt="2026-05-09T20:35:32.852" v="335" actId="47"/>
        <pc:sldMkLst>
          <pc:docMk/>
          <pc:sldMk cId="884094335" sldId="266"/>
        </pc:sldMkLst>
      </pc:sldChg>
      <pc:sldChg chg="del">
        <pc:chgData name="Daniel Halpin" userId="ae0022c6b97cb6c5" providerId="LiveId" clId="{EF131D7F-0004-4A52-B62F-39DC4CB4EB88}" dt="2026-05-09T20:35:27.057" v="330" actId="47"/>
        <pc:sldMkLst>
          <pc:docMk/>
          <pc:sldMk cId="3298150345" sldId="267"/>
        </pc:sldMkLst>
      </pc:sldChg>
      <pc:sldChg chg="del">
        <pc:chgData name="Daniel Halpin" userId="ae0022c6b97cb6c5" providerId="LiveId" clId="{EF131D7F-0004-4A52-B62F-39DC4CB4EB88}" dt="2026-05-09T20:35:27.767" v="331" actId="47"/>
        <pc:sldMkLst>
          <pc:docMk/>
          <pc:sldMk cId="2822687746" sldId="268"/>
        </pc:sldMkLst>
      </pc:sldChg>
      <pc:sldChg chg="del">
        <pc:chgData name="Daniel Halpin" userId="ae0022c6b97cb6c5" providerId="LiveId" clId="{EF131D7F-0004-4A52-B62F-39DC4CB4EB88}" dt="2026-05-09T20:35:12.631" v="312" actId="47"/>
        <pc:sldMkLst>
          <pc:docMk/>
          <pc:sldMk cId="1419411148" sldId="290"/>
        </pc:sldMkLst>
      </pc:sldChg>
      <pc:sldChg chg="del">
        <pc:chgData name="Daniel Halpin" userId="ae0022c6b97cb6c5" providerId="LiveId" clId="{EF131D7F-0004-4A52-B62F-39DC4CB4EB88}" dt="2026-05-09T20:35:13.271" v="313" actId="47"/>
        <pc:sldMkLst>
          <pc:docMk/>
          <pc:sldMk cId="4149722223" sldId="291"/>
        </pc:sldMkLst>
      </pc:sldChg>
      <pc:sldChg chg="del">
        <pc:chgData name="Daniel Halpin" userId="ae0022c6b97cb6c5" providerId="LiveId" clId="{EF131D7F-0004-4A52-B62F-39DC4CB4EB88}" dt="2026-05-09T20:35:13.965" v="314" actId="47"/>
        <pc:sldMkLst>
          <pc:docMk/>
          <pc:sldMk cId="508375975" sldId="293"/>
        </pc:sldMkLst>
      </pc:sldChg>
      <pc:sldChg chg="del">
        <pc:chgData name="Daniel Halpin" userId="ae0022c6b97cb6c5" providerId="LiveId" clId="{EF131D7F-0004-4A52-B62F-39DC4CB4EB88}" dt="2026-05-09T20:35:14.602" v="315" actId="47"/>
        <pc:sldMkLst>
          <pc:docMk/>
          <pc:sldMk cId="98129844" sldId="295"/>
        </pc:sldMkLst>
      </pc:sldChg>
      <pc:sldChg chg="del">
        <pc:chgData name="Daniel Halpin" userId="ae0022c6b97cb6c5" providerId="LiveId" clId="{EF131D7F-0004-4A52-B62F-39DC4CB4EB88}" dt="2026-05-09T20:35:21.772" v="324" actId="47"/>
        <pc:sldMkLst>
          <pc:docMk/>
          <pc:sldMk cId="1340948007" sldId="296"/>
        </pc:sldMkLst>
      </pc:sldChg>
      <pc:sldChg chg="del">
        <pc:chgData name="Daniel Halpin" userId="ae0022c6b97cb6c5" providerId="LiveId" clId="{EF131D7F-0004-4A52-B62F-39DC4CB4EB88}" dt="2026-05-09T20:35:33.780" v="336" actId="47"/>
        <pc:sldMkLst>
          <pc:docMk/>
          <pc:sldMk cId="3217155246" sldId="299"/>
        </pc:sldMkLst>
      </pc:sldChg>
      <pc:sldChg chg="del">
        <pc:chgData name="Daniel Halpin" userId="ae0022c6b97cb6c5" providerId="LiveId" clId="{EF131D7F-0004-4A52-B62F-39DC4CB4EB88}" dt="2026-05-09T20:35:22.795" v="325" actId="47"/>
        <pc:sldMkLst>
          <pc:docMk/>
          <pc:sldMk cId="2204800463" sldId="300"/>
        </pc:sldMkLst>
      </pc:sldChg>
      <pc:sldChg chg="del">
        <pc:chgData name="Daniel Halpin" userId="ae0022c6b97cb6c5" providerId="LiveId" clId="{EF131D7F-0004-4A52-B62F-39DC4CB4EB88}" dt="2026-05-09T20:35:24.497" v="327" actId="47"/>
        <pc:sldMkLst>
          <pc:docMk/>
          <pc:sldMk cId="341853643" sldId="301"/>
        </pc:sldMkLst>
      </pc:sldChg>
      <pc:sldChg chg="del">
        <pc:chgData name="Daniel Halpin" userId="ae0022c6b97cb6c5" providerId="LiveId" clId="{EF131D7F-0004-4A52-B62F-39DC4CB4EB88}" dt="2026-05-09T20:35:29.520" v="332" actId="47"/>
        <pc:sldMkLst>
          <pc:docMk/>
          <pc:sldMk cId="1797605558" sldId="302"/>
        </pc:sldMkLst>
      </pc:sldChg>
      <pc:sldChg chg="del">
        <pc:chgData name="Daniel Halpin" userId="ae0022c6b97cb6c5" providerId="LiveId" clId="{EF131D7F-0004-4A52-B62F-39DC4CB4EB88}" dt="2026-05-09T20:35:15.224" v="316" actId="47"/>
        <pc:sldMkLst>
          <pc:docMk/>
          <pc:sldMk cId="2717848272" sldId="303"/>
        </pc:sldMkLst>
      </pc:sldChg>
      <pc:sldChg chg="del">
        <pc:chgData name="Daniel Halpin" userId="ae0022c6b97cb6c5" providerId="LiveId" clId="{EF131D7F-0004-4A52-B62F-39DC4CB4EB88}" dt="2026-05-09T20:35:19.983" v="323" actId="47"/>
        <pc:sldMkLst>
          <pc:docMk/>
          <pc:sldMk cId="4078816293" sldId="304"/>
        </pc:sldMkLst>
      </pc:sldChg>
      <pc:sldChg chg="del">
        <pc:chgData name="Daniel Halpin" userId="ae0022c6b97cb6c5" providerId="LiveId" clId="{EF131D7F-0004-4A52-B62F-39DC4CB4EB88}" dt="2026-05-09T20:35:23.451" v="326" actId="47"/>
        <pc:sldMkLst>
          <pc:docMk/>
          <pc:sldMk cId="3056002741" sldId="305"/>
        </pc:sldMkLst>
      </pc:sldChg>
      <pc:sldChg chg="del">
        <pc:chgData name="Daniel Halpin" userId="ae0022c6b97cb6c5" providerId="LiveId" clId="{EF131D7F-0004-4A52-B62F-39DC4CB4EB88}" dt="2026-05-09T20:35:31.318" v="333" actId="47"/>
        <pc:sldMkLst>
          <pc:docMk/>
          <pc:sldMk cId="3803293528" sldId="306"/>
        </pc:sldMkLst>
      </pc:sldChg>
      <pc:sldChg chg="del">
        <pc:chgData name="Daniel Halpin" userId="ae0022c6b97cb6c5" providerId="LiveId" clId="{EF131D7F-0004-4A52-B62F-39DC4CB4EB88}" dt="2026-05-09T20:35:32.262" v="334" actId="47"/>
        <pc:sldMkLst>
          <pc:docMk/>
          <pc:sldMk cId="1173865997" sldId="307"/>
        </pc:sldMkLst>
      </pc:sldChg>
      <pc:sldChg chg="del">
        <pc:chgData name="Daniel Halpin" userId="ae0022c6b97cb6c5" providerId="LiveId" clId="{EF131D7F-0004-4A52-B62F-39DC4CB4EB88}" dt="2026-05-09T20:35:34.489" v="337" actId="47"/>
        <pc:sldMkLst>
          <pc:docMk/>
          <pc:sldMk cId="3346307992" sldId="308"/>
        </pc:sldMkLst>
      </pc:sldChg>
      <pc:sldChg chg="del">
        <pc:chgData name="Daniel Halpin" userId="ae0022c6b97cb6c5" providerId="LiveId" clId="{EF131D7F-0004-4A52-B62F-39DC4CB4EB88}" dt="2026-05-09T20:35:35.143" v="338" actId="47"/>
        <pc:sldMkLst>
          <pc:docMk/>
          <pc:sldMk cId="2168800530" sldId="309"/>
        </pc:sldMkLst>
      </pc:sldChg>
      <pc:sldChg chg="del">
        <pc:chgData name="Daniel Halpin" userId="ae0022c6b97cb6c5" providerId="LiveId" clId="{EF131D7F-0004-4A52-B62F-39DC4CB4EB88}" dt="2026-05-09T20:35:35.771" v="339" actId="47"/>
        <pc:sldMkLst>
          <pc:docMk/>
          <pc:sldMk cId="3237030746" sldId="310"/>
        </pc:sldMkLst>
      </pc:sldChg>
      <pc:sldChg chg="del">
        <pc:chgData name="Daniel Halpin" userId="ae0022c6b97cb6c5" providerId="LiveId" clId="{EF131D7F-0004-4A52-B62F-39DC4CB4EB88}" dt="2026-05-09T20:35:36.337" v="340" actId="47"/>
        <pc:sldMkLst>
          <pc:docMk/>
          <pc:sldMk cId="141151099" sldId="311"/>
        </pc:sldMkLst>
      </pc:sldChg>
      <pc:sldChg chg="del">
        <pc:chgData name="Daniel Halpin" userId="ae0022c6b97cb6c5" providerId="LiveId" clId="{EF131D7F-0004-4A52-B62F-39DC4CB4EB88}" dt="2026-05-09T20:35:36.914" v="341" actId="47"/>
        <pc:sldMkLst>
          <pc:docMk/>
          <pc:sldMk cId="3897336826" sldId="312"/>
        </pc:sldMkLst>
      </pc:sldChg>
      <pc:sldChg chg="addSp delSp modSp new mod setBg">
        <pc:chgData name="Daniel Halpin" userId="ae0022c6b97cb6c5" providerId="LiveId" clId="{EF131D7F-0004-4A52-B62F-39DC4CB4EB88}" dt="2026-05-08T22:59:14.146" v="3" actId="26606"/>
        <pc:sldMkLst>
          <pc:docMk/>
          <pc:sldMk cId="3323612560" sldId="313"/>
        </pc:sldMkLst>
        <pc:spChg chg="del">
          <ac:chgData name="Daniel Halpin" userId="ae0022c6b97cb6c5" providerId="LiveId" clId="{EF131D7F-0004-4A52-B62F-39DC4CB4EB88}" dt="2026-05-08T22:59:14.146" v="3" actId="26606"/>
          <ac:spMkLst>
            <pc:docMk/>
            <pc:sldMk cId="3323612560" sldId="313"/>
            <ac:spMk id="2" creationId="{2F7586E0-97EC-931A-1016-E36AF446D9B0}"/>
          </ac:spMkLst>
        </pc:spChg>
        <pc:spChg chg="del">
          <ac:chgData name="Daniel Halpin" userId="ae0022c6b97cb6c5" providerId="LiveId" clId="{EF131D7F-0004-4A52-B62F-39DC4CB4EB88}" dt="2026-05-08T22:59:06.371" v="2"/>
          <ac:spMkLst>
            <pc:docMk/>
            <pc:sldMk cId="3323612560" sldId="313"/>
            <ac:spMk id="3" creationId="{C3367924-5F8A-0397-84DF-FC7F58AC4FB5}"/>
          </ac:spMkLst>
        </pc:spChg>
        <pc:spChg chg="add">
          <ac:chgData name="Daniel Halpin" userId="ae0022c6b97cb6c5" providerId="LiveId" clId="{EF131D7F-0004-4A52-B62F-39DC4CB4EB88}" dt="2026-05-08T22:59:14.146" v="3" actId="26606"/>
          <ac:spMkLst>
            <pc:docMk/>
            <pc:sldMk cId="3323612560" sldId="313"/>
            <ac:spMk id="10" creationId="{42A4FC2C-047E-45A5-965D-8E1E3BF09BC6}"/>
          </ac:spMkLst>
        </pc:spChg>
        <pc:picChg chg="add mod ord">
          <ac:chgData name="Daniel Halpin" userId="ae0022c6b97cb6c5" providerId="LiveId" clId="{EF131D7F-0004-4A52-B62F-39DC4CB4EB88}" dt="2026-05-08T22:59:14.146" v="3" actId="26606"/>
          <ac:picMkLst>
            <pc:docMk/>
            <pc:sldMk cId="3323612560" sldId="313"/>
            <ac:picMk id="5" creationId="{0F1CF68B-C555-03F8-8F3F-1AA30162AAC1}"/>
          </ac:picMkLst>
        </pc:picChg>
      </pc:sldChg>
      <pc:sldChg chg="addSp delSp modSp new mod setBg">
        <pc:chgData name="Daniel Halpin" userId="ae0022c6b97cb6c5" providerId="LiveId" clId="{EF131D7F-0004-4A52-B62F-39DC4CB4EB88}" dt="2026-05-08T23:04:04.798" v="8"/>
        <pc:sldMkLst>
          <pc:docMk/>
          <pc:sldMk cId="3934564718" sldId="314"/>
        </pc:sldMkLst>
        <pc:spChg chg="del">
          <ac:chgData name="Daniel Halpin" userId="ae0022c6b97cb6c5" providerId="LiveId" clId="{EF131D7F-0004-4A52-B62F-39DC4CB4EB88}" dt="2026-05-08T23:03:48.726" v="6" actId="26606"/>
          <ac:spMkLst>
            <pc:docMk/>
            <pc:sldMk cId="3934564718" sldId="314"/>
            <ac:spMk id="2" creationId="{56A4AA5C-136F-44B4-BA3C-DE483066CAC0}"/>
          </ac:spMkLst>
        </pc:spChg>
        <pc:spChg chg="del">
          <ac:chgData name="Daniel Halpin" userId="ae0022c6b97cb6c5" providerId="LiveId" clId="{EF131D7F-0004-4A52-B62F-39DC4CB4EB88}" dt="2026-05-08T23:03:48.726" v="6" actId="26606"/>
          <ac:spMkLst>
            <pc:docMk/>
            <pc:sldMk cId="3934564718" sldId="314"/>
            <ac:spMk id="3" creationId="{FF08BFF7-83FD-953E-8B4F-AA9AB62E7358}"/>
          </ac:spMkLst>
        </pc:spChg>
        <pc:spChg chg="add mod">
          <ac:chgData name="Daniel Halpin" userId="ae0022c6b97cb6c5" providerId="LiveId" clId="{EF131D7F-0004-4A52-B62F-39DC4CB4EB88}" dt="2026-05-08T23:04:04.162" v="7" actId="478"/>
          <ac:spMkLst>
            <pc:docMk/>
            <pc:sldMk cId="3934564718" sldId="314"/>
            <ac:spMk id="4" creationId="{4E37C224-7213-78D6-5BCE-0212DF705A56}"/>
          </ac:spMkLst>
        </pc:spChg>
        <pc:spChg chg="add">
          <ac:chgData name="Daniel Halpin" userId="ae0022c6b97cb6c5" providerId="LiveId" clId="{EF131D7F-0004-4A52-B62F-39DC4CB4EB88}" dt="2026-05-08T23:03:48.726" v="6" actId="26606"/>
          <ac:spMkLst>
            <pc:docMk/>
            <pc:sldMk cId="3934564718" sldId="314"/>
            <ac:spMk id="1031" creationId="{42A4FC2C-047E-45A5-965D-8E1E3BF09BC6}"/>
          </ac:spMkLst>
        </pc:spChg>
        <pc:picChg chg="add del mod">
          <ac:chgData name="Daniel Halpin" userId="ae0022c6b97cb6c5" providerId="LiveId" clId="{EF131D7F-0004-4A52-B62F-39DC4CB4EB88}" dt="2026-05-08T23:04:04.162" v="7" actId="478"/>
          <ac:picMkLst>
            <pc:docMk/>
            <pc:sldMk cId="3934564718" sldId="314"/>
            <ac:picMk id="1026" creationId="{73399D74-B68B-33F4-0BDC-1E782E5F09F4}"/>
          </ac:picMkLst>
        </pc:picChg>
        <pc:picChg chg="add mod">
          <ac:chgData name="Daniel Halpin" userId="ae0022c6b97cb6c5" providerId="LiveId" clId="{EF131D7F-0004-4A52-B62F-39DC4CB4EB88}" dt="2026-05-08T23:04:04.798" v="8"/>
          <ac:picMkLst>
            <pc:docMk/>
            <pc:sldMk cId="3934564718" sldId="314"/>
            <ac:picMk id="1028" creationId="{3A7F29B1-C02A-CDB7-03FC-F857E1AF4423}"/>
          </ac:picMkLst>
        </pc:picChg>
      </pc:sldChg>
      <pc:sldChg chg="add ord">
        <pc:chgData name="Daniel Halpin" userId="ae0022c6b97cb6c5" providerId="LiveId" clId="{EF131D7F-0004-4A52-B62F-39DC4CB4EB88}" dt="2026-05-08T23:06:13.947" v="11"/>
        <pc:sldMkLst>
          <pc:docMk/>
          <pc:sldMk cId="671270792" sldId="315"/>
        </pc:sldMkLst>
      </pc:sldChg>
      <pc:sldChg chg="addSp delSp modSp new mod setBg">
        <pc:chgData name="Daniel Halpin" userId="ae0022c6b97cb6c5" providerId="LiveId" clId="{EF131D7F-0004-4A52-B62F-39DC4CB4EB88}" dt="2026-05-09T18:44:22.963" v="172" actId="255"/>
        <pc:sldMkLst>
          <pc:docMk/>
          <pc:sldMk cId="1200383743" sldId="316"/>
        </pc:sldMkLst>
        <pc:spChg chg="del">
          <ac:chgData name="Daniel Halpin" userId="ae0022c6b97cb6c5" providerId="LiveId" clId="{EF131D7F-0004-4A52-B62F-39DC4CB4EB88}" dt="2026-05-08T23:11:10.032" v="15" actId="26606"/>
          <ac:spMkLst>
            <pc:docMk/>
            <pc:sldMk cId="1200383743" sldId="316"/>
            <ac:spMk id="2" creationId="{3C725B0E-9D7D-971D-CE44-09B8C46D3A2E}"/>
          </ac:spMkLst>
        </pc:spChg>
        <pc:spChg chg="del">
          <ac:chgData name="Daniel Halpin" userId="ae0022c6b97cb6c5" providerId="LiveId" clId="{EF131D7F-0004-4A52-B62F-39DC4CB4EB88}" dt="2026-05-08T23:11:04.848" v="14"/>
          <ac:spMkLst>
            <pc:docMk/>
            <pc:sldMk cId="1200383743" sldId="316"/>
            <ac:spMk id="3" creationId="{FAEEB4ED-41C1-545C-6458-E29FDEBF2203}"/>
          </ac:spMkLst>
        </pc:spChg>
        <pc:spChg chg="add del mod">
          <ac:chgData name="Daniel Halpin" userId="ae0022c6b97cb6c5" providerId="LiveId" clId="{EF131D7F-0004-4A52-B62F-39DC4CB4EB88}" dt="2026-05-09T18:41:00.693" v="71"/>
          <ac:spMkLst>
            <pc:docMk/>
            <pc:sldMk cId="1200383743" sldId="316"/>
            <ac:spMk id="7" creationId="{91659DFA-367E-AF17-E972-1D3A53FCD8D4}"/>
          </ac:spMkLst>
        </pc:spChg>
        <pc:spChg chg="add">
          <ac:chgData name="Daniel Halpin" userId="ae0022c6b97cb6c5" providerId="LiveId" clId="{EF131D7F-0004-4A52-B62F-39DC4CB4EB88}" dt="2026-05-08T23:11:10.032" v="15" actId="26606"/>
          <ac:spMkLst>
            <pc:docMk/>
            <pc:sldMk cId="1200383743" sldId="316"/>
            <ac:spMk id="10" creationId="{42A4FC2C-047E-45A5-965D-8E1E3BF09BC6}"/>
          </ac:spMkLst>
        </pc:spChg>
        <pc:spChg chg="add mod">
          <ac:chgData name="Daniel Halpin" userId="ae0022c6b97cb6c5" providerId="LiveId" clId="{EF131D7F-0004-4A52-B62F-39DC4CB4EB88}" dt="2026-05-09T18:44:22.963" v="172" actId="255"/>
          <ac:spMkLst>
            <pc:docMk/>
            <pc:sldMk cId="1200383743" sldId="316"/>
            <ac:spMk id="11" creationId="{766FF456-D111-4F6E-4AB9-3CA00D1F2F66}"/>
          </ac:spMkLst>
        </pc:spChg>
        <pc:picChg chg="add del mod ord">
          <ac:chgData name="Daniel Halpin" userId="ae0022c6b97cb6c5" providerId="LiveId" clId="{EF131D7F-0004-4A52-B62F-39DC4CB4EB88}" dt="2026-05-09T18:40:51.104" v="69" actId="478"/>
          <ac:picMkLst>
            <pc:docMk/>
            <pc:sldMk cId="1200383743" sldId="316"/>
            <ac:picMk id="5" creationId="{216CB1AE-DFE9-0C29-7987-479DB491F810}"/>
          </ac:picMkLst>
        </pc:picChg>
        <pc:picChg chg="add mod ord modCrop">
          <ac:chgData name="Daniel Halpin" userId="ae0022c6b97cb6c5" providerId="LiveId" clId="{EF131D7F-0004-4A52-B62F-39DC4CB4EB88}" dt="2026-05-09T18:42:29.241" v="84" actId="1076"/>
          <ac:picMkLst>
            <pc:docMk/>
            <pc:sldMk cId="1200383743" sldId="316"/>
            <ac:picMk id="9" creationId="{C25D094F-063E-10F0-64B1-781077E428FB}"/>
          </ac:picMkLst>
        </pc:picChg>
      </pc:sldChg>
      <pc:sldChg chg="addSp modSp add del mod">
        <pc:chgData name="Daniel Halpin" userId="ae0022c6b97cb6c5" providerId="LiveId" clId="{EF131D7F-0004-4A52-B62F-39DC4CB4EB88}" dt="2026-05-09T19:24:06.802" v="178" actId="47"/>
        <pc:sldMkLst>
          <pc:docMk/>
          <pc:sldMk cId="2616704431" sldId="317"/>
        </pc:sldMkLst>
        <pc:spChg chg="add mod">
          <ac:chgData name="Daniel Halpin" userId="ae0022c6b97cb6c5" providerId="LiveId" clId="{EF131D7F-0004-4A52-B62F-39DC4CB4EB88}" dt="2026-05-09T18:25:19.890" v="61" actId="255"/>
          <ac:spMkLst>
            <pc:docMk/>
            <pc:sldMk cId="2616704431" sldId="317"/>
            <ac:spMk id="2" creationId="{B7023902-7A2A-5C06-E5A3-93AB754B4B59}"/>
          </ac:spMkLst>
        </pc:spChg>
        <pc:picChg chg="mod modCrop">
          <ac:chgData name="Daniel Halpin" userId="ae0022c6b97cb6c5" providerId="LiveId" clId="{EF131D7F-0004-4A52-B62F-39DC4CB4EB88}" dt="2026-05-08T23:12:32.626" v="21" actId="1076"/>
          <ac:picMkLst>
            <pc:docMk/>
            <pc:sldMk cId="2616704431" sldId="317"/>
            <ac:picMk id="5" creationId="{3308A574-0D05-AC43-54D5-ABEC4D28C761}"/>
          </ac:picMkLst>
        </pc:picChg>
      </pc:sldChg>
      <pc:sldChg chg="addSp delSp modSp new mod setBg">
        <pc:chgData name="Daniel Halpin" userId="ae0022c6b97cb6c5" providerId="LiveId" clId="{EF131D7F-0004-4A52-B62F-39DC4CB4EB88}" dt="2026-05-08T23:52:26.710" v="59" actId="26606"/>
        <pc:sldMkLst>
          <pc:docMk/>
          <pc:sldMk cId="458768135" sldId="318"/>
        </pc:sldMkLst>
        <pc:spChg chg="del">
          <ac:chgData name="Daniel Halpin" userId="ae0022c6b97cb6c5" providerId="LiveId" clId="{EF131D7F-0004-4A52-B62F-39DC4CB4EB88}" dt="2026-05-08T23:52:26.710" v="59" actId="26606"/>
          <ac:spMkLst>
            <pc:docMk/>
            <pc:sldMk cId="458768135" sldId="318"/>
            <ac:spMk id="2" creationId="{3F5640A7-A847-E798-1281-4290AA89F842}"/>
          </ac:spMkLst>
        </pc:spChg>
        <pc:spChg chg="del">
          <ac:chgData name="Daniel Halpin" userId="ae0022c6b97cb6c5" providerId="LiveId" clId="{EF131D7F-0004-4A52-B62F-39DC4CB4EB88}" dt="2026-05-08T23:52:21.165" v="58"/>
          <ac:spMkLst>
            <pc:docMk/>
            <pc:sldMk cId="458768135" sldId="318"/>
            <ac:spMk id="3" creationId="{932841DD-8064-EED0-E776-9B70DC9DE903}"/>
          </ac:spMkLst>
        </pc:spChg>
        <pc:spChg chg="add">
          <ac:chgData name="Daniel Halpin" userId="ae0022c6b97cb6c5" providerId="LiveId" clId="{EF131D7F-0004-4A52-B62F-39DC4CB4EB88}" dt="2026-05-08T23:52:26.710" v="59" actId="26606"/>
          <ac:spMkLst>
            <pc:docMk/>
            <pc:sldMk cId="458768135" sldId="318"/>
            <ac:spMk id="10" creationId="{42A4FC2C-047E-45A5-965D-8E1E3BF09BC6}"/>
          </ac:spMkLst>
        </pc:spChg>
        <pc:picChg chg="add mod ord">
          <ac:chgData name="Daniel Halpin" userId="ae0022c6b97cb6c5" providerId="LiveId" clId="{EF131D7F-0004-4A52-B62F-39DC4CB4EB88}" dt="2026-05-08T23:52:26.710" v="59" actId="26606"/>
          <ac:picMkLst>
            <pc:docMk/>
            <pc:sldMk cId="458768135" sldId="318"/>
            <ac:picMk id="5" creationId="{64C51057-BB13-5AC1-4D61-D26D6481E160}"/>
          </ac:picMkLst>
        </pc:picChg>
      </pc:sldChg>
      <pc:sldChg chg="modSp add del mod">
        <pc:chgData name="Daniel Halpin" userId="ae0022c6b97cb6c5" providerId="LiveId" clId="{EF131D7F-0004-4A52-B62F-39DC4CB4EB88}" dt="2026-05-09T19:24:10.279" v="179" actId="47"/>
        <pc:sldMkLst>
          <pc:docMk/>
          <pc:sldMk cId="665300251" sldId="319"/>
        </pc:sldMkLst>
        <pc:spChg chg="mod">
          <ac:chgData name="Daniel Halpin" userId="ae0022c6b97cb6c5" providerId="LiveId" clId="{EF131D7F-0004-4A52-B62F-39DC4CB4EB88}" dt="2026-05-09T18:25:31.535" v="68" actId="20577"/>
          <ac:spMkLst>
            <pc:docMk/>
            <pc:sldMk cId="665300251" sldId="319"/>
            <ac:spMk id="2" creationId="{D280097F-C358-1152-D07D-B39D0E6E06E5}"/>
          </ac:spMkLst>
        </pc:spChg>
      </pc:sldChg>
      <pc:sldChg chg="add ord">
        <pc:chgData name="Daniel Halpin" userId="ae0022c6b97cb6c5" providerId="LiveId" clId="{EF131D7F-0004-4A52-B62F-39DC4CB4EB88}" dt="2026-05-09T18:45:06.364" v="177"/>
        <pc:sldMkLst>
          <pc:docMk/>
          <pc:sldMk cId="97998245" sldId="320"/>
        </pc:sldMkLst>
      </pc:sldChg>
      <pc:sldChg chg="modSp add mod">
        <pc:chgData name="Daniel Halpin" userId="ae0022c6b97cb6c5" providerId="LiveId" clId="{EF131D7F-0004-4A52-B62F-39DC4CB4EB88}" dt="2026-05-09T18:44:28.943" v="173" actId="255"/>
        <pc:sldMkLst>
          <pc:docMk/>
          <pc:sldMk cId="1969272262" sldId="321"/>
        </pc:sldMkLst>
        <pc:spChg chg="mod">
          <ac:chgData name="Daniel Halpin" userId="ae0022c6b97cb6c5" providerId="LiveId" clId="{EF131D7F-0004-4A52-B62F-39DC4CB4EB88}" dt="2026-05-09T18:44:28.943" v="173" actId="255"/>
          <ac:spMkLst>
            <pc:docMk/>
            <pc:sldMk cId="1969272262" sldId="321"/>
            <ac:spMk id="11" creationId="{8448401E-11A7-48BD-2201-A6883DF9DF19}"/>
          </ac:spMkLst>
        </pc:spChg>
      </pc:sldChg>
      <pc:sldChg chg="modSp add mod">
        <pc:chgData name="Daniel Halpin" userId="ae0022c6b97cb6c5" providerId="LiveId" clId="{EF131D7F-0004-4A52-B62F-39DC4CB4EB88}" dt="2026-05-09T18:44:35.575" v="174" actId="255"/>
        <pc:sldMkLst>
          <pc:docMk/>
          <pc:sldMk cId="274170753" sldId="322"/>
        </pc:sldMkLst>
        <pc:spChg chg="mod">
          <ac:chgData name="Daniel Halpin" userId="ae0022c6b97cb6c5" providerId="LiveId" clId="{EF131D7F-0004-4A52-B62F-39DC4CB4EB88}" dt="2026-05-09T18:44:35.575" v="174" actId="255"/>
          <ac:spMkLst>
            <pc:docMk/>
            <pc:sldMk cId="274170753" sldId="322"/>
            <ac:spMk id="11" creationId="{4788639E-0FD9-EC7A-6BBE-E5338F48E8EE}"/>
          </ac:spMkLst>
        </pc:spChg>
      </pc:sldChg>
      <pc:sldChg chg="modSp add mod">
        <pc:chgData name="Daniel Halpin" userId="ae0022c6b97cb6c5" providerId="LiveId" clId="{EF131D7F-0004-4A52-B62F-39DC4CB4EB88}" dt="2026-05-09T18:44:47.226" v="175" actId="255"/>
        <pc:sldMkLst>
          <pc:docMk/>
          <pc:sldMk cId="2961597235" sldId="323"/>
        </pc:sldMkLst>
        <pc:spChg chg="mod">
          <ac:chgData name="Daniel Halpin" userId="ae0022c6b97cb6c5" providerId="LiveId" clId="{EF131D7F-0004-4A52-B62F-39DC4CB4EB88}" dt="2026-05-09T18:44:47.226" v="175" actId="255"/>
          <ac:spMkLst>
            <pc:docMk/>
            <pc:sldMk cId="2961597235" sldId="323"/>
            <ac:spMk id="11" creationId="{0C7BAEC8-383B-1E6F-971A-74A7F3A8C76A}"/>
          </ac:spMkLst>
        </pc:spChg>
      </pc:sldChg>
      <pc:sldChg chg="modSp add mod">
        <pc:chgData name="Daniel Halpin" userId="ae0022c6b97cb6c5" providerId="LiveId" clId="{EF131D7F-0004-4A52-B62F-39DC4CB4EB88}" dt="2026-05-09T18:44:16.294" v="171" actId="255"/>
        <pc:sldMkLst>
          <pc:docMk/>
          <pc:sldMk cId="1387302578" sldId="324"/>
        </pc:sldMkLst>
        <pc:spChg chg="mod">
          <ac:chgData name="Daniel Halpin" userId="ae0022c6b97cb6c5" providerId="LiveId" clId="{EF131D7F-0004-4A52-B62F-39DC4CB4EB88}" dt="2026-05-09T18:44:16.294" v="171" actId="255"/>
          <ac:spMkLst>
            <pc:docMk/>
            <pc:sldMk cId="1387302578" sldId="324"/>
            <ac:spMk id="11" creationId="{A5BECDA8-7897-A3BA-E5F9-1FA324C160DC}"/>
          </ac:spMkLst>
        </pc:spChg>
      </pc:sldChg>
      <pc:sldChg chg="addSp delSp modSp add mod">
        <pc:chgData name="Daniel Halpin" userId="ae0022c6b97cb6c5" providerId="LiveId" clId="{EF131D7F-0004-4A52-B62F-39DC4CB4EB88}" dt="2026-05-09T19:31:48.613" v="236" actId="478"/>
        <pc:sldMkLst>
          <pc:docMk/>
          <pc:sldMk cId="1465687198" sldId="325"/>
        </pc:sldMkLst>
        <pc:spChg chg="add mod">
          <ac:chgData name="Daniel Halpin" userId="ae0022c6b97cb6c5" providerId="LiveId" clId="{EF131D7F-0004-4A52-B62F-39DC4CB4EB88}" dt="2026-05-09T19:31:23.974" v="234" actId="208"/>
          <ac:spMkLst>
            <pc:docMk/>
            <pc:sldMk cId="1465687198" sldId="325"/>
            <ac:spMk id="2" creationId="{88CB2911-FC8B-DC56-AF7F-F733C4E2A3F8}"/>
          </ac:spMkLst>
        </pc:spChg>
        <pc:spChg chg="add del mod">
          <ac:chgData name="Daniel Halpin" userId="ae0022c6b97cb6c5" providerId="LiveId" clId="{EF131D7F-0004-4A52-B62F-39DC4CB4EB88}" dt="2026-05-09T19:31:48.613" v="236" actId="478"/>
          <ac:spMkLst>
            <pc:docMk/>
            <pc:sldMk cId="1465687198" sldId="325"/>
            <ac:spMk id="3" creationId="{4C0DEBDF-75FC-D881-2B9C-E6D4886ABCBE}"/>
          </ac:spMkLst>
        </pc:spChg>
      </pc:sldChg>
      <pc:sldChg chg="add">
        <pc:chgData name="Daniel Halpin" userId="ae0022c6b97cb6c5" providerId="LiveId" clId="{EF131D7F-0004-4A52-B62F-39DC4CB4EB88}" dt="2026-05-09T19:31:42.998" v="235" actId="2890"/>
        <pc:sldMkLst>
          <pc:docMk/>
          <pc:sldMk cId="2582946189" sldId="326"/>
        </pc:sldMkLst>
      </pc:sldChg>
      <pc:sldChg chg="addSp modSp add mod">
        <pc:chgData name="Daniel Halpin" userId="ae0022c6b97cb6c5" providerId="LiveId" clId="{EF131D7F-0004-4A52-B62F-39DC4CB4EB88}" dt="2026-05-09T20:30:18.213" v="311" actId="20577"/>
        <pc:sldMkLst>
          <pc:docMk/>
          <pc:sldMk cId="3486883641" sldId="327"/>
        </pc:sldMkLst>
        <pc:spChg chg="add mod">
          <ac:chgData name="Daniel Halpin" userId="ae0022c6b97cb6c5" providerId="LiveId" clId="{EF131D7F-0004-4A52-B62F-39DC4CB4EB88}" dt="2026-05-09T20:30:18.213" v="311" actId="20577"/>
          <ac:spMkLst>
            <pc:docMk/>
            <pc:sldMk cId="3486883641" sldId="327"/>
            <ac:spMk id="6" creationId="{36538860-EA02-2B9E-6600-F31E44FEDC5E}"/>
          </ac:spMkLst>
        </pc:spChg>
        <pc:spChg chg="add mod">
          <ac:chgData name="Daniel Halpin" userId="ae0022c6b97cb6c5" providerId="LiveId" clId="{EF131D7F-0004-4A52-B62F-39DC4CB4EB88}" dt="2026-05-09T20:30:09.484" v="310" actId="1076"/>
          <ac:spMkLst>
            <pc:docMk/>
            <pc:sldMk cId="3486883641" sldId="327"/>
            <ac:spMk id="7" creationId="{FF11519B-B3A4-ECA6-1C4F-1DB9A032AC31}"/>
          </ac:spMkLst>
        </pc:spChg>
      </pc:sldChg>
      <pc:sldMasterChg chg="del delSldLayout">
        <pc:chgData name="Daniel Halpin" userId="ae0022c6b97cb6c5" providerId="LiveId" clId="{EF131D7F-0004-4A52-B62F-39DC4CB4EB88}" dt="2026-05-09T20:35:27.767" v="331" actId="47"/>
        <pc:sldMasterMkLst>
          <pc:docMk/>
          <pc:sldMasterMk cId="3646157049" sldId="2147483660"/>
        </pc:sldMasterMkLst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2182061861" sldId="2147483661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1139800938" sldId="2147483662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2796376901" sldId="2147483663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463753877" sldId="2147483664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2707385749" sldId="2147483665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1506871082" sldId="2147483666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2949852842" sldId="2147483667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3145253267" sldId="2147483668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2326418405" sldId="2147483669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1845701455" sldId="2147483670"/>
          </pc:sldLayoutMkLst>
        </pc:sldLayoutChg>
        <pc:sldLayoutChg chg="del">
          <pc:chgData name="Daniel Halpin" userId="ae0022c6b97cb6c5" providerId="LiveId" clId="{EF131D7F-0004-4A52-B62F-39DC4CB4EB88}" dt="2026-05-09T20:35:27.767" v="331" actId="47"/>
          <pc:sldLayoutMkLst>
            <pc:docMk/>
            <pc:sldMasterMk cId="3646157049" sldId="2147483660"/>
            <pc:sldLayoutMk cId="763448433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F424F-AD3D-808B-72DF-5CC745722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1F711-5587-08ED-F9E4-272B2BA62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C0C60-2DB2-139F-D495-D6A135D4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99329-0741-3F50-8BC4-AC133AB2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4C2DF-F212-0D61-FDF8-5FB2F1786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7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2FD6-86F3-D1E6-9685-C7F671EA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FDDB9-E576-EBB9-DBD1-F704CA1C2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6C031-4B7D-F4D8-8909-7BEFF19A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C4002-6582-A5AB-FDFC-37A572DE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6F58A-6AB1-8691-8567-3E902CE0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36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89CE-C5D1-4DAC-4415-C11DA6198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7BB7C-3476-0744-3925-49B005B15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CD16B-07D8-2EFD-FF59-C2FD4F8AF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C082C-718D-043F-F78C-F04606434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409FD-C89C-999C-7EA0-3BF35D623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937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5B988-AC74-B536-6CD2-9E8B5F504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FD28A-0042-BDBA-CECC-975519D88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53590-9B7A-DAAE-9109-9036D2644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DD986-3A98-56C2-B68F-1507A864E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E6E95-C761-45A9-C34D-FD13B6234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8922C1-EB46-D6CA-E0D3-3979977A7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539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24603-3C8B-E05B-E679-7C36D2AD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06A43-776E-7CC8-C982-2C65CC6D9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97CE88-3BC3-DF02-8D26-DAB13BE19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40DE10-8906-D91A-CC78-AD2C8286A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9DCA5B-FF83-0764-17CC-FAE2703E3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5BEC54-B8A0-88F6-2633-96CA7ECD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A5CC77-B25E-22CF-50A4-FEFCF9E3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C720CB-BF97-D839-C883-2F5D1216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74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E004-4709-3AD7-7A1B-2D6014009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AC098-4BA8-CADB-CA73-B1BC52AD2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7038CA-FD64-0A7F-43DF-30E2668D0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79936-F193-3430-E3F2-A7F0E7AE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720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B359A5-55F1-37AD-0ED6-16E6B4125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86EE39-26C9-3D6D-0A21-53E331FE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8D237-8B31-776F-F93C-76926D289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37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CF5D-73CC-81F4-C0F8-618748981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2BBA1-FDF5-6749-371E-1B83CA631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1D9A2-A365-7024-0C80-8817FBF33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DA631E-BC50-8B2F-3EA1-8FDCCE97C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5F233-AB48-0439-0CDD-FB2E00E7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CA053-AAC0-B96F-B8DF-5EA531CA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864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2FF3-C28A-50C4-B5E3-E93606C0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000617-D432-180A-3667-C321BCDAE1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79F8E-B4EA-F667-200A-92DD137EF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5EBA5-6754-9BC2-AAA5-AE9C529DE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1ED55-76E4-97F3-CA1C-CCCE8863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75B5E-1189-5161-5620-091F155D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11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C35A-32E2-74C5-ED86-1D55B95E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2587E-1814-6C18-D102-FCC15C5AB5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0608D-8E71-3402-28A8-6A688385E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CDCD1-DABF-61EF-B40F-9481B2CC2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D307D-7077-521B-A112-51A2266CD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994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B38364-0622-D5ED-06EE-30FC87CB46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200BE-AF11-67EB-300C-CAB1B0E31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8D496-FE73-B57E-2412-B8950C97C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4E4A5-08F6-C1DC-9BD6-25CB6ECCA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087CC-6100-DDA6-A766-BEEF0A4D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81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6779E7-E75F-59C0-9D80-2077CF778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75A7A-16B6-3E8E-D07E-BC0C458F6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D766B-071F-F764-7CAA-BB251C94BB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2735BA-5845-46FC-B307-EEA453C09FC8}" type="datetimeFigureOut">
              <a:rPr lang="en-GB" smtClean="0"/>
              <a:t>09/05/2026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B785F-FB86-834F-A049-128BA6133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147E3-595C-6EFE-AFAA-223440DF2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2FC94C-35DA-43FF-8C91-3929094CEC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59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5864-4486-FFEB-8735-C9B52B9BC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5DFBB-9F3E-13F4-6FB4-64A38AA7DE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04EE09-D9D6-8753-4BF5-F5340A947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1CF68B-C555-03F8-8F3F-1AA30162A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2" b="25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61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37C224-7213-78D6-5BCE-0212DF705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8" name="Picture 4" descr="David Foster Wallace Quote: “In the day-to-day trenches of adult life, there  is actually no such thing as atheism. There is no such thing as not...”">
            <a:extLst>
              <a:ext uri="{FF2B5EF4-FFF2-40B4-BE49-F238E27FC236}">
                <a16:creationId xmlns:a16="http://schemas.microsoft.com/office/drawing/2014/main" id="{3A7F29B1-C02A-CDB7-03FC-F857E1AF4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564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DF40A3-9F15-86BC-6CB2-30B99A9DB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A7AC525-4B43-A47C-F8EB-D2085F82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D40CC5-FA51-2F85-1F3B-6245FB306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2" b="25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70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72CF0C-0F57-D589-784B-1CC3A3431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3AF3F17-25E7-BA5F-AC31-52001496A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4DB757F-2E95-C9D2-754C-138DF4549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3" b="347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8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25D094F-063E-10F0-64B1-781077E42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3473" r="38215" b="3473"/>
          <a:stretch>
            <a:fillRect/>
          </a:stretch>
        </p:blipFill>
        <p:spPr>
          <a:xfrm>
            <a:off x="0" y="0"/>
            <a:ext cx="7130143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6FF456-D111-4F6E-4AB9-3CA00D1F2F66}"/>
              </a:ext>
            </a:extLst>
          </p:cNvPr>
          <p:cNvSpPr txBox="1"/>
          <p:nvPr/>
        </p:nvSpPr>
        <p:spPr>
          <a:xfrm>
            <a:off x="7260771" y="228600"/>
            <a:ext cx="475705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FAKE WORSHIP IS…</a:t>
            </a:r>
          </a:p>
          <a:p>
            <a:endParaRPr lang="en-GB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Created</a:t>
            </a:r>
          </a:p>
        </p:txBody>
      </p:sp>
    </p:spTree>
    <p:extLst>
      <p:ext uri="{BB962C8B-B14F-4D97-AF65-F5344CB8AC3E}">
        <p14:creationId xmlns:p14="http://schemas.microsoft.com/office/powerpoint/2010/main" val="1200383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B89B6B-0C49-FD9E-8C3D-06330AAFE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846F9C8-B912-9A5B-0AE6-E9EC56E6E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D456EE8-3619-9D42-58D3-FB04DEDE36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3473" r="38215" b="3473"/>
          <a:stretch>
            <a:fillRect/>
          </a:stretch>
        </p:blipFill>
        <p:spPr>
          <a:xfrm>
            <a:off x="0" y="0"/>
            <a:ext cx="7130143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48401E-11A7-48BD-2201-A6883DF9DF19}"/>
              </a:ext>
            </a:extLst>
          </p:cNvPr>
          <p:cNvSpPr txBox="1"/>
          <p:nvPr/>
        </p:nvSpPr>
        <p:spPr>
          <a:xfrm>
            <a:off x="7260771" y="228600"/>
            <a:ext cx="4757058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FAKE WORSHIP IS…</a:t>
            </a:r>
          </a:p>
          <a:p>
            <a:endParaRPr lang="en-GB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Cued</a:t>
            </a:r>
          </a:p>
        </p:txBody>
      </p:sp>
    </p:spTree>
    <p:extLst>
      <p:ext uri="{BB962C8B-B14F-4D97-AF65-F5344CB8AC3E}">
        <p14:creationId xmlns:p14="http://schemas.microsoft.com/office/powerpoint/2010/main" val="196927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39910A-BA2A-D913-D865-1C41ADCA1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F76B99-0478-6161-9D9D-05685C7CD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0B8B3C5-CD6D-4C31-66E6-04D9E85B1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3473" r="38215" b="3473"/>
          <a:stretch>
            <a:fillRect/>
          </a:stretch>
        </p:blipFill>
        <p:spPr>
          <a:xfrm>
            <a:off x="0" y="0"/>
            <a:ext cx="7130143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88639E-0FD9-EC7A-6BBE-E5338F48E8EE}"/>
              </a:ext>
            </a:extLst>
          </p:cNvPr>
          <p:cNvSpPr txBox="1"/>
          <p:nvPr/>
        </p:nvSpPr>
        <p:spPr>
          <a:xfrm>
            <a:off x="7260771" y="228600"/>
            <a:ext cx="4757058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FAKE WORSHIP IS…</a:t>
            </a:r>
          </a:p>
          <a:p>
            <a:endParaRPr lang="en-GB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Conformed</a:t>
            </a:r>
          </a:p>
        </p:txBody>
      </p:sp>
    </p:spTree>
    <p:extLst>
      <p:ext uri="{BB962C8B-B14F-4D97-AF65-F5344CB8AC3E}">
        <p14:creationId xmlns:p14="http://schemas.microsoft.com/office/powerpoint/2010/main" val="274170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F08CB2-6D46-FFCF-ED9B-F542D2FCB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7429AA8-7E47-6D91-1FA4-7E76195DC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31D4409-C91B-6DD1-FDFC-97FB74DE8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3473" r="38215" b="3473"/>
          <a:stretch>
            <a:fillRect/>
          </a:stretch>
        </p:blipFill>
        <p:spPr>
          <a:xfrm>
            <a:off x="0" y="0"/>
            <a:ext cx="7130143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7BAEC8-383B-1E6F-971A-74A7F3A8C76A}"/>
              </a:ext>
            </a:extLst>
          </p:cNvPr>
          <p:cNvSpPr txBox="1"/>
          <p:nvPr/>
        </p:nvSpPr>
        <p:spPr>
          <a:xfrm>
            <a:off x="7260771" y="228600"/>
            <a:ext cx="4757058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FAKE WORSHIP IS…</a:t>
            </a:r>
          </a:p>
          <a:p>
            <a:endParaRPr lang="en-GB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Conformed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Coerced</a:t>
            </a:r>
          </a:p>
        </p:txBody>
      </p:sp>
    </p:spTree>
    <p:extLst>
      <p:ext uri="{BB962C8B-B14F-4D97-AF65-F5344CB8AC3E}">
        <p14:creationId xmlns:p14="http://schemas.microsoft.com/office/powerpoint/2010/main" val="2961597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0E199-F163-B31B-4247-F8F85779E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CC8FFB-F4C8-4008-AF1C-537A9FCCB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59E4D8C-648F-053C-96FB-63F2E7C4B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3473" r="38215" b="3473"/>
          <a:stretch>
            <a:fillRect/>
          </a:stretch>
        </p:blipFill>
        <p:spPr>
          <a:xfrm>
            <a:off x="0" y="0"/>
            <a:ext cx="7130143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BECDA8-7897-A3BA-E5F9-1FA324C160DC}"/>
              </a:ext>
            </a:extLst>
          </p:cNvPr>
          <p:cNvSpPr txBox="1"/>
          <p:nvPr/>
        </p:nvSpPr>
        <p:spPr>
          <a:xfrm>
            <a:off x="7260771" y="228600"/>
            <a:ext cx="4757058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FAKE WORSHIP IS…</a:t>
            </a:r>
          </a:p>
          <a:p>
            <a:endParaRPr lang="en-GB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Conformed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Coerced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500" dirty="0"/>
              <a:t>Comical</a:t>
            </a:r>
          </a:p>
        </p:txBody>
      </p:sp>
    </p:spTree>
    <p:extLst>
      <p:ext uri="{BB962C8B-B14F-4D97-AF65-F5344CB8AC3E}">
        <p14:creationId xmlns:p14="http://schemas.microsoft.com/office/powerpoint/2010/main" val="1387302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C51057-BB13-5AC1-4D61-D26D6481E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68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15FD6-5EC9-C122-AE27-7A9AF140A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83819C-C58B-C294-BA81-5998AE329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A3E7AA-6190-0E1C-86BC-F0D64B96A1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88CB2911-FC8B-DC56-AF7F-F733C4E2A3F8}"/>
              </a:ext>
            </a:extLst>
          </p:cNvPr>
          <p:cNvSpPr/>
          <p:nvPr/>
        </p:nvSpPr>
        <p:spPr>
          <a:xfrm>
            <a:off x="6812280" y="100584"/>
            <a:ext cx="2542032" cy="1810512"/>
          </a:xfrm>
          <a:prstGeom prst="wedgeEllipseCallout">
            <a:avLst>
              <a:gd name="adj1" fmla="val 41879"/>
              <a:gd name="adj2" fmla="val 4345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WE WILL NOT</a:t>
            </a:r>
          </a:p>
        </p:txBody>
      </p:sp>
    </p:spTree>
    <p:extLst>
      <p:ext uri="{BB962C8B-B14F-4D97-AF65-F5344CB8AC3E}">
        <p14:creationId xmlns:p14="http://schemas.microsoft.com/office/powerpoint/2010/main" val="1465687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91729-6200-A1E3-A1C8-131B6B5D6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1221CD-1EB8-6B17-67B2-6DFA76429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CE8EAD-1F89-46E5-7C60-B9AE716D2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8FB40F20-842A-BD1C-642B-02679A0C05F0}"/>
              </a:ext>
            </a:extLst>
          </p:cNvPr>
          <p:cNvSpPr/>
          <p:nvPr/>
        </p:nvSpPr>
        <p:spPr>
          <a:xfrm>
            <a:off x="6812280" y="100584"/>
            <a:ext cx="2542032" cy="1810512"/>
          </a:xfrm>
          <a:prstGeom prst="wedgeEllipseCallout">
            <a:avLst>
              <a:gd name="adj1" fmla="val 41879"/>
              <a:gd name="adj2" fmla="val 4345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WE WILL NOT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10AF50FD-376C-3E98-A77B-DEBB3D79DF01}"/>
              </a:ext>
            </a:extLst>
          </p:cNvPr>
          <p:cNvSpPr/>
          <p:nvPr/>
        </p:nvSpPr>
        <p:spPr>
          <a:xfrm>
            <a:off x="9592818" y="100584"/>
            <a:ext cx="2359152" cy="1810512"/>
          </a:xfrm>
          <a:prstGeom prst="wedgeEllipseCallout">
            <a:avLst>
              <a:gd name="adj1" fmla="val -35640"/>
              <a:gd name="adj2" fmla="val 515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500" dirty="0"/>
              <a:t>BUT EVEN IF  HE DOES NOT</a:t>
            </a:r>
          </a:p>
        </p:txBody>
      </p:sp>
    </p:spTree>
    <p:extLst>
      <p:ext uri="{BB962C8B-B14F-4D97-AF65-F5344CB8AC3E}">
        <p14:creationId xmlns:p14="http://schemas.microsoft.com/office/powerpoint/2010/main" val="2582946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DEB6CC-5C4C-D87A-27E4-60CCC3734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86877-F2D0-80D8-8D8E-8B662B3F2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8ED57B-BEBC-776F-CB5D-415BDCBB6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19363158-1A78-C933-A701-9275570B08DF}"/>
              </a:ext>
            </a:extLst>
          </p:cNvPr>
          <p:cNvSpPr/>
          <p:nvPr/>
        </p:nvSpPr>
        <p:spPr>
          <a:xfrm>
            <a:off x="6812280" y="100584"/>
            <a:ext cx="2542032" cy="1810512"/>
          </a:xfrm>
          <a:prstGeom prst="wedgeEllipseCallout">
            <a:avLst>
              <a:gd name="adj1" fmla="val 41879"/>
              <a:gd name="adj2" fmla="val 4345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/>
              <a:t>WE WILL NOT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2D05A783-A67F-F992-8A2E-486281BFD354}"/>
              </a:ext>
            </a:extLst>
          </p:cNvPr>
          <p:cNvSpPr/>
          <p:nvPr/>
        </p:nvSpPr>
        <p:spPr>
          <a:xfrm>
            <a:off x="9592818" y="100584"/>
            <a:ext cx="2359152" cy="1810512"/>
          </a:xfrm>
          <a:prstGeom prst="wedgeEllipseCallout">
            <a:avLst>
              <a:gd name="adj1" fmla="val -35640"/>
              <a:gd name="adj2" fmla="val 5153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500" dirty="0"/>
              <a:t>BUT EVEN IF  HE DOES NOT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538860-EA02-2B9E-6600-F31E44FEDC5E}"/>
              </a:ext>
            </a:extLst>
          </p:cNvPr>
          <p:cNvSpPr txBox="1"/>
          <p:nvPr/>
        </p:nvSpPr>
        <p:spPr>
          <a:xfrm>
            <a:off x="6854190" y="4834904"/>
            <a:ext cx="5221986" cy="1835326"/>
          </a:xfrm>
          <a:prstGeom prst="round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800"/>
              </a:spcAft>
            </a:pPr>
            <a:r>
              <a:rPr lang="en-GB" sz="30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need to know that what you worship is as committed to you as you are to it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11519B-B3A4-ECA6-1C4F-1DB9A032AC31}"/>
              </a:ext>
            </a:extLst>
          </p:cNvPr>
          <p:cNvSpPr/>
          <p:nvPr/>
        </p:nvSpPr>
        <p:spPr>
          <a:xfrm>
            <a:off x="4463034" y="5178781"/>
            <a:ext cx="2276856" cy="114757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HOW?!</a:t>
            </a:r>
          </a:p>
        </p:txBody>
      </p:sp>
    </p:spTree>
    <p:extLst>
      <p:ext uri="{BB962C8B-B14F-4D97-AF65-F5344CB8AC3E}">
        <p14:creationId xmlns:p14="http://schemas.microsoft.com/office/powerpoint/2010/main" val="3486883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7632</TotalTime>
  <Words>76</Words>
  <Application>Microsoft Office PowerPoint</Application>
  <PresentationFormat>Widescreen</PresentationFormat>
  <Paragraphs>42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Halpin</dc:creator>
  <cp:lastModifiedBy>Daniel Halpin</cp:lastModifiedBy>
  <cp:revision>3</cp:revision>
  <dcterms:created xsi:type="dcterms:W3CDTF">2026-04-24T07:54:02Z</dcterms:created>
  <dcterms:modified xsi:type="dcterms:W3CDTF">2026-05-09T20:35:40Z</dcterms:modified>
</cp:coreProperties>
</file>